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9"/>
  </p:handoutMasterIdLst>
  <p:sldIdLst>
    <p:sldId id="375" r:id="rId2"/>
    <p:sldId id="431" r:id="rId3"/>
    <p:sldId id="432" r:id="rId4"/>
    <p:sldId id="433" r:id="rId5"/>
    <p:sldId id="434" r:id="rId6"/>
    <p:sldId id="435" r:id="rId7"/>
    <p:sldId id="3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86" d="100"/>
          <a:sy n="86" d="100"/>
        </p:scale>
        <p:origin x="46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המיני-פרויקט: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3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23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מיני-פרויקט: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L16 -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L18 - 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מתייחס לכל השיטות שנלמד. יש לבצע בדיקות: 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פונקציונלית, תאימות, נגישות, ממשק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המיני-פרויקט ניתן לביצוע בקבוצות של עד 4 תלמידים (השלמת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) + הגשת 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אישי.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 (יוגש בקבוצה)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אישי (יש לעשות מינימום 4 תסריטים ולהשתמש ב-4 בדיקות שונות)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יצירת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(המלא):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– יצירת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e-IL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L38-Test-case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3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6812</TotalTime>
  <Words>314</Words>
  <Application>Microsoft Office PowerPoint</Application>
  <PresentationFormat>מסך רחב</PresentationFormat>
  <Paragraphs>49</Paragraphs>
  <Slides>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Erga Karvat</cp:lastModifiedBy>
  <cp:revision>20</cp:revision>
  <dcterms:created xsi:type="dcterms:W3CDTF">2022-03-07T11:44:47Z</dcterms:created>
  <dcterms:modified xsi:type="dcterms:W3CDTF">2022-12-01T16:46:09Z</dcterms:modified>
</cp:coreProperties>
</file>